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2239625" cy="68405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hL+EwMWFMV5BrJxy76I9esIfBe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97" autoAdjust="0"/>
  </p:normalViewPr>
  <p:slideViewPr>
    <p:cSldViewPr snapToGrid="0">
      <p:cViewPr varScale="1">
        <p:scale>
          <a:sx n="98" d="100"/>
          <a:sy n="98" d="100"/>
        </p:scale>
        <p:origin x="1020" y="90"/>
      </p:cViewPr>
      <p:guideLst>
        <p:guide orient="horz" pos="2155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customschemas.google.com/relationships/presentationmetadata" Target="meta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Thirlwell" userId="0eea46bc-1a08-4dae-8290-d9217da89020" providerId="ADAL" clId="{A74DFD5C-A00E-4D75-B54F-AE1372332AAE}"/>
    <pc:docChg chg="undo custSel mod modSld modMainMaster">
      <pc:chgData name="Mark Thirlwell" userId="0eea46bc-1a08-4dae-8290-d9217da89020" providerId="ADAL" clId="{A74DFD5C-A00E-4D75-B54F-AE1372332AAE}" dt="2025-10-26T08:23:57.506" v="2889" actId="20577"/>
      <pc:docMkLst>
        <pc:docMk/>
      </pc:docMkLst>
      <pc:sldChg chg="addSp delSp modSp mod">
        <pc:chgData name="Mark Thirlwell" userId="0eea46bc-1a08-4dae-8290-d9217da89020" providerId="ADAL" clId="{A74DFD5C-A00E-4D75-B54F-AE1372332AAE}" dt="2025-10-23T11:16:35.895" v="2885" actId="20577"/>
        <pc:sldMkLst>
          <pc:docMk/>
          <pc:sldMk cId="0" sldId="256"/>
        </pc:sldMkLst>
        <pc:spChg chg="add mod">
          <ac:chgData name="Mark Thirlwell" userId="0eea46bc-1a08-4dae-8290-d9217da89020" providerId="ADAL" clId="{A74DFD5C-A00E-4D75-B54F-AE1372332AAE}" dt="2025-10-23T11:16:35.895" v="2885" actId="20577"/>
          <ac:spMkLst>
            <pc:docMk/>
            <pc:sldMk cId="0" sldId="256"/>
            <ac:spMk id="2" creationId="{0692D25F-1CA9-E707-0F4A-5DE71E8DF4D3}"/>
          </ac:spMkLst>
        </pc:spChg>
      </pc:sldChg>
      <pc:sldChg chg="modSp mod">
        <pc:chgData name="Mark Thirlwell" userId="0eea46bc-1a08-4dae-8290-d9217da89020" providerId="ADAL" clId="{A74DFD5C-A00E-4D75-B54F-AE1372332AAE}" dt="2025-10-23T10:26:32.798" v="114" actId="113"/>
        <pc:sldMkLst>
          <pc:docMk/>
          <pc:sldMk cId="0" sldId="257"/>
        </pc:sldMkLst>
        <pc:spChg chg="mod">
          <ac:chgData name="Mark Thirlwell" userId="0eea46bc-1a08-4dae-8290-d9217da89020" providerId="ADAL" clId="{A74DFD5C-A00E-4D75-B54F-AE1372332AAE}" dt="2025-10-23T10:21:41.878" v="6" actId="1076"/>
          <ac:spMkLst>
            <pc:docMk/>
            <pc:sldMk cId="0" sldId="257"/>
            <ac:spMk id="43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26:32.798" v="114" actId="113"/>
          <ac:spMkLst>
            <pc:docMk/>
            <pc:sldMk cId="0" sldId="257"/>
            <ac:spMk id="44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21:48.621" v="8" actId="1076"/>
        <pc:sldMkLst>
          <pc:docMk/>
          <pc:sldMk cId="0" sldId="258"/>
        </pc:sldMkLst>
        <pc:spChg chg="mod">
          <ac:chgData name="Mark Thirlwell" userId="0eea46bc-1a08-4dae-8290-d9217da89020" providerId="ADAL" clId="{A74DFD5C-A00E-4D75-B54F-AE1372332AAE}" dt="2025-10-23T10:21:48.621" v="8" actId="1076"/>
          <ac:spMkLst>
            <pc:docMk/>
            <pc:sldMk cId="0" sldId="258"/>
            <ac:spMk id="49" creationId="{00000000-0000-0000-0000-000000000000}"/>
          </ac:spMkLst>
        </pc:spChg>
      </pc:sldChg>
      <pc:sldChg chg="modSp mod modNotesTx">
        <pc:chgData name="Mark Thirlwell" userId="0eea46bc-1a08-4dae-8290-d9217da89020" providerId="ADAL" clId="{A74DFD5C-A00E-4D75-B54F-AE1372332AAE}" dt="2025-10-26T08:21:21.039" v="2886" actId="20577"/>
        <pc:sldMkLst>
          <pc:docMk/>
          <pc:sldMk cId="0" sldId="259"/>
        </pc:sldMkLst>
        <pc:spChg chg="mod">
          <ac:chgData name="Mark Thirlwell" userId="0eea46bc-1a08-4dae-8290-d9217da89020" providerId="ADAL" clId="{A74DFD5C-A00E-4D75-B54F-AE1372332AAE}" dt="2025-10-23T10:21:56.466" v="10" actId="1076"/>
          <ac:spMkLst>
            <pc:docMk/>
            <pc:sldMk cId="0" sldId="259"/>
            <ac:spMk id="5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49:34.718" v="2830" actId="14100"/>
          <ac:spMkLst>
            <pc:docMk/>
            <pc:sldMk cId="0" sldId="259"/>
            <ac:spMk id="56" creationId="{00000000-0000-0000-0000-000000000000}"/>
          </ac:spMkLst>
        </pc:spChg>
        <pc:picChg chg="mod">
          <ac:chgData name="Mark Thirlwell" userId="0eea46bc-1a08-4dae-8290-d9217da89020" providerId="ADAL" clId="{A74DFD5C-A00E-4D75-B54F-AE1372332AAE}" dt="2025-10-23T10:49:27.872" v="2829" actId="1076"/>
          <ac:picMkLst>
            <pc:docMk/>
            <pc:sldMk cId="0" sldId="259"/>
            <ac:picMk id="57" creationId="{00000000-0000-0000-0000-000000000000}"/>
          </ac:picMkLst>
        </pc:picChg>
      </pc:sldChg>
      <pc:sldChg chg="modSp mod modNotesTx">
        <pc:chgData name="Mark Thirlwell" userId="0eea46bc-1a08-4dae-8290-d9217da89020" providerId="ADAL" clId="{A74DFD5C-A00E-4D75-B54F-AE1372332AAE}" dt="2025-10-23T10:27:22.849" v="333" actId="20577"/>
        <pc:sldMkLst>
          <pc:docMk/>
          <pc:sldMk cId="0" sldId="260"/>
        </pc:sldMkLst>
        <pc:spChg chg="mod">
          <ac:chgData name="Mark Thirlwell" userId="0eea46bc-1a08-4dae-8290-d9217da89020" providerId="ADAL" clId="{A74DFD5C-A00E-4D75-B54F-AE1372332AAE}" dt="2025-10-23T10:22:04.181" v="12" actId="1076"/>
          <ac:spMkLst>
            <pc:docMk/>
            <pc:sldMk cId="0" sldId="260"/>
            <ac:spMk id="6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27:13.986" v="332" actId="113"/>
          <ac:spMkLst>
            <pc:docMk/>
            <pc:sldMk cId="0" sldId="260"/>
            <ac:spMk id="63" creationId="{00000000-0000-0000-0000-000000000000}"/>
          </ac:spMkLst>
        </pc:spChg>
      </pc:sldChg>
      <pc:sldChg chg="delSp modSp mod">
        <pc:chgData name="Mark Thirlwell" userId="0eea46bc-1a08-4dae-8290-d9217da89020" providerId="ADAL" clId="{A74DFD5C-A00E-4D75-B54F-AE1372332AAE}" dt="2025-10-23T10:49:59.946" v="2832" actId="14100"/>
        <pc:sldMkLst>
          <pc:docMk/>
          <pc:sldMk cId="0" sldId="261"/>
        </pc:sldMkLst>
        <pc:spChg chg="mod">
          <ac:chgData name="Mark Thirlwell" userId="0eea46bc-1a08-4dae-8290-d9217da89020" providerId="ADAL" clId="{A74DFD5C-A00E-4D75-B54F-AE1372332AAE}" dt="2025-10-23T10:22:11.308" v="14" actId="1076"/>
          <ac:spMkLst>
            <pc:docMk/>
            <pc:sldMk cId="0" sldId="261"/>
            <ac:spMk id="68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49:59.946" v="2832" actId="14100"/>
          <ac:spMkLst>
            <pc:docMk/>
            <pc:sldMk cId="0" sldId="261"/>
            <ac:spMk id="69" creationId="{00000000-0000-0000-0000-000000000000}"/>
          </ac:spMkLst>
        </pc:spChg>
      </pc:sldChg>
      <pc:sldChg chg="modSp mod modNotesTx">
        <pc:chgData name="Mark Thirlwell" userId="0eea46bc-1a08-4dae-8290-d9217da89020" providerId="ADAL" clId="{A74DFD5C-A00E-4D75-B54F-AE1372332AAE}" dt="2025-10-26T08:21:48.255" v="2887" actId="20577"/>
        <pc:sldMkLst>
          <pc:docMk/>
          <pc:sldMk cId="0" sldId="262"/>
        </pc:sldMkLst>
        <pc:spChg chg="mod">
          <ac:chgData name="Mark Thirlwell" userId="0eea46bc-1a08-4dae-8290-d9217da89020" providerId="ADAL" clId="{A74DFD5C-A00E-4D75-B54F-AE1372332AAE}" dt="2025-10-23T10:22:19.417" v="16" actId="1076"/>
          <ac:spMkLst>
            <pc:docMk/>
            <pc:sldMk cId="0" sldId="262"/>
            <ac:spMk id="7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28:01.401" v="519" actId="14100"/>
          <ac:spMkLst>
            <pc:docMk/>
            <pc:sldMk cId="0" sldId="262"/>
            <ac:spMk id="76" creationId="{00000000-0000-0000-0000-000000000000}"/>
          </ac:spMkLst>
        </pc:spChg>
        <pc:picChg chg="mod">
          <ac:chgData name="Mark Thirlwell" userId="0eea46bc-1a08-4dae-8290-d9217da89020" providerId="ADAL" clId="{A74DFD5C-A00E-4D75-B54F-AE1372332AAE}" dt="2025-10-23T10:53:01.988" v="2852" actId="1076"/>
          <ac:picMkLst>
            <pc:docMk/>
            <pc:sldMk cId="0" sldId="262"/>
            <ac:picMk id="77" creationId="{00000000-0000-0000-0000-000000000000}"/>
          </ac:picMkLst>
        </pc:picChg>
      </pc:sldChg>
      <pc:sldChg chg="delSp modSp mod modNotesTx">
        <pc:chgData name="Mark Thirlwell" userId="0eea46bc-1a08-4dae-8290-d9217da89020" providerId="ADAL" clId="{A74DFD5C-A00E-4D75-B54F-AE1372332AAE}" dt="2025-10-23T10:53:50.516" v="2857" actId="14100"/>
        <pc:sldMkLst>
          <pc:docMk/>
          <pc:sldMk cId="0" sldId="263"/>
        </pc:sldMkLst>
        <pc:spChg chg="mod">
          <ac:chgData name="Mark Thirlwell" userId="0eea46bc-1a08-4dae-8290-d9217da89020" providerId="ADAL" clId="{A74DFD5C-A00E-4D75-B54F-AE1372332AAE}" dt="2025-10-23T10:22:27.754" v="18" actId="1076"/>
          <ac:spMkLst>
            <pc:docMk/>
            <pc:sldMk cId="0" sldId="263"/>
            <ac:spMk id="8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53:50.516" v="2857" actId="14100"/>
          <ac:spMkLst>
            <pc:docMk/>
            <pc:sldMk cId="0" sldId="263"/>
            <ac:spMk id="83" creationId="{00000000-0000-0000-0000-000000000000}"/>
          </ac:spMkLst>
        </pc:spChg>
      </pc:sldChg>
      <pc:sldChg chg="delSp modSp mod modNotesTx">
        <pc:chgData name="Mark Thirlwell" userId="0eea46bc-1a08-4dae-8290-d9217da89020" providerId="ADAL" clId="{A74DFD5C-A00E-4D75-B54F-AE1372332AAE}" dt="2025-10-23T10:29:52.544" v="784" actId="14100"/>
        <pc:sldMkLst>
          <pc:docMk/>
          <pc:sldMk cId="0" sldId="264"/>
        </pc:sldMkLst>
        <pc:spChg chg="mod">
          <ac:chgData name="Mark Thirlwell" userId="0eea46bc-1a08-4dae-8290-d9217da89020" providerId="ADAL" clId="{A74DFD5C-A00E-4D75-B54F-AE1372332AAE}" dt="2025-10-23T10:22:36.787" v="20" actId="1076"/>
          <ac:spMkLst>
            <pc:docMk/>
            <pc:sldMk cId="0" sldId="264"/>
            <ac:spMk id="9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29:52.544" v="784" actId="14100"/>
          <ac:spMkLst>
            <pc:docMk/>
            <pc:sldMk cId="0" sldId="264"/>
            <ac:spMk id="9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1:25.796" v="977" actId="14100"/>
        <pc:sldMkLst>
          <pc:docMk/>
          <pc:sldMk cId="0" sldId="265"/>
        </pc:sldMkLst>
        <pc:spChg chg="mod">
          <ac:chgData name="Mark Thirlwell" userId="0eea46bc-1a08-4dae-8290-d9217da89020" providerId="ADAL" clId="{A74DFD5C-A00E-4D75-B54F-AE1372332AAE}" dt="2025-10-23T10:22:43.488" v="22" actId="1076"/>
          <ac:spMkLst>
            <pc:docMk/>
            <pc:sldMk cId="0" sldId="265"/>
            <ac:spMk id="98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1:25.796" v="977" actId="14100"/>
          <ac:spMkLst>
            <pc:docMk/>
            <pc:sldMk cId="0" sldId="265"/>
            <ac:spMk id="99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2:08.904" v="1090" actId="20577"/>
        <pc:sldMkLst>
          <pc:docMk/>
          <pc:sldMk cId="0" sldId="266"/>
        </pc:sldMkLst>
        <pc:spChg chg="mod">
          <ac:chgData name="Mark Thirlwell" userId="0eea46bc-1a08-4dae-8290-d9217da89020" providerId="ADAL" clId="{A74DFD5C-A00E-4D75-B54F-AE1372332AAE}" dt="2025-10-23T10:30:38.108" v="891"/>
          <ac:spMkLst>
            <pc:docMk/>
            <pc:sldMk cId="0" sldId="266"/>
            <ac:spMk id="104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2:08.904" v="1090" actId="20577"/>
          <ac:spMkLst>
            <pc:docMk/>
            <pc:sldMk cId="0" sldId="266"/>
            <ac:spMk id="105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2:30.353" v="1223" actId="1076"/>
        <pc:sldMkLst>
          <pc:docMk/>
          <pc:sldMk cId="0" sldId="267"/>
        </pc:sldMkLst>
        <pc:spChg chg="mod">
          <ac:chgData name="Mark Thirlwell" userId="0eea46bc-1a08-4dae-8290-d9217da89020" providerId="ADAL" clId="{A74DFD5C-A00E-4D75-B54F-AE1372332AAE}" dt="2025-10-23T10:23:00.333" v="26" actId="1076"/>
          <ac:spMkLst>
            <pc:docMk/>
            <pc:sldMk cId="0" sldId="267"/>
            <ac:spMk id="11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2:30.353" v="1223" actId="1076"/>
          <ac:spMkLst>
            <pc:docMk/>
            <pc:sldMk cId="0" sldId="267"/>
            <ac:spMk id="11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2:55.311" v="1327" actId="20577"/>
        <pc:sldMkLst>
          <pc:docMk/>
          <pc:sldMk cId="0" sldId="268"/>
        </pc:sldMkLst>
        <pc:spChg chg="mod">
          <ac:chgData name="Mark Thirlwell" userId="0eea46bc-1a08-4dae-8290-d9217da89020" providerId="ADAL" clId="{A74DFD5C-A00E-4D75-B54F-AE1372332AAE}" dt="2025-10-23T10:30:38.108" v="891"/>
          <ac:spMkLst>
            <pc:docMk/>
            <pc:sldMk cId="0" sldId="268"/>
            <ac:spMk id="116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2:55.311" v="1327" actId="20577"/>
          <ac:spMkLst>
            <pc:docMk/>
            <pc:sldMk cId="0" sldId="268"/>
            <ac:spMk id="117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3:25.194" v="1434" actId="14100"/>
        <pc:sldMkLst>
          <pc:docMk/>
          <pc:sldMk cId="0" sldId="269"/>
        </pc:sldMkLst>
        <pc:spChg chg="mod">
          <ac:chgData name="Mark Thirlwell" userId="0eea46bc-1a08-4dae-8290-d9217da89020" providerId="ADAL" clId="{A74DFD5C-A00E-4D75-B54F-AE1372332AAE}" dt="2025-10-23T10:23:37.286" v="30" actId="1076"/>
          <ac:spMkLst>
            <pc:docMk/>
            <pc:sldMk cId="0" sldId="269"/>
            <ac:spMk id="12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3:25.194" v="1434" actId="14100"/>
          <ac:spMkLst>
            <pc:docMk/>
            <pc:sldMk cId="0" sldId="269"/>
            <ac:spMk id="123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4:01.597" v="1566" actId="14100"/>
        <pc:sldMkLst>
          <pc:docMk/>
          <pc:sldMk cId="0" sldId="270"/>
        </pc:sldMkLst>
        <pc:spChg chg="mod">
          <ac:chgData name="Mark Thirlwell" userId="0eea46bc-1a08-4dae-8290-d9217da89020" providerId="ADAL" clId="{A74DFD5C-A00E-4D75-B54F-AE1372332AAE}" dt="2025-10-23T10:23:43.485" v="32" actId="1076"/>
          <ac:spMkLst>
            <pc:docMk/>
            <pc:sldMk cId="0" sldId="270"/>
            <ac:spMk id="128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4:01.597" v="1566" actId="14100"/>
          <ac:spMkLst>
            <pc:docMk/>
            <pc:sldMk cId="0" sldId="270"/>
            <ac:spMk id="129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4:24.044" v="1619" actId="14100"/>
        <pc:sldMkLst>
          <pc:docMk/>
          <pc:sldMk cId="0" sldId="271"/>
        </pc:sldMkLst>
        <pc:spChg chg="mod">
          <ac:chgData name="Mark Thirlwell" userId="0eea46bc-1a08-4dae-8290-d9217da89020" providerId="ADAL" clId="{A74DFD5C-A00E-4D75-B54F-AE1372332AAE}" dt="2025-10-23T10:23:50.388" v="34" actId="1076"/>
          <ac:spMkLst>
            <pc:docMk/>
            <pc:sldMk cId="0" sldId="271"/>
            <ac:spMk id="134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4:24.044" v="1619" actId="14100"/>
          <ac:spMkLst>
            <pc:docMk/>
            <pc:sldMk cId="0" sldId="271"/>
            <ac:spMk id="135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4:36.391" v="1746" actId="1076"/>
        <pc:sldMkLst>
          <pc:docMk/>
          <pc:sldMk cId="0" sldId="272"/>
        </pc:sldMkLst>
        <pc:spChg chg="mod">
          <ac:chgData name="Mark Thirlwell" userId="0eea46bc-1a08-4dae-8290-d9217da89020" providerId="ADAL" clId="{A74DFD5C-A00E-4D75-B54F-AE1372332AAE}" dt="2025-10-23T10:23:59.618" v="36" actId="1076"/>
          <ac:spMkLst>
            <pc:docMk/>
            <pc:sldMk cId="0" sldId="272"/>
            <ac:spMk id="14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4:36.391" v="1746" actId="1076"/>
          <ac:spMkLst>
            <pc:docMk/>
            <pc:sldMk cId="0" sldId="272"/>
            <ac:spMk id="14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5:20.222" v="1879" actId="1076"/>
        <pc:sldMkLst>
          <pc:docMk/>
          <pc:sldMk cId="0" sldId="273"/>
        </pc:sldMkLst>
        <pc:spChg chg="mod">
          <ac:chgData name="Mark Thirlwell" userId="0eea46bc-1a08-4dae-8290-d9217da89020" providerId="ADAL" clId="{A74DFD5C-A00E-4D75-B54F-AE1372332AAE}" dt="2025-10-23T10:24:07.154" v="38" actId="1076"/>
          <ac:spMkLst>
            <pc:docMk/>
            <pc:sldMk cId="0" sldId="273"/>
            <ac:spMk id="146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5:20.222" v="1879" actId="1076"/>
          <ac:spMkLst>
            <pc:docMk/>
            <pc:sldMk cId="0" sldId="273"/>
            <ac:spMk id="147" creationId="{00000000-0000-0000-0000-000000000000}"/>
          </ac:spMkLst>
        </pc:spChg>
      </pc:sldChg>
      <pc:sldChg chg="addSp delSp modSp mod modNotesTx">
        <pc:chgData name="Mark Thirlwell" userId="0eea46bc-1a08-4dae-8290-d9217da89020" providerId="ADAL" clId="{A74DFD5C-A00E-4D75-B54F-AE1372332AAE}" dt="2025-10-26T08:22:13.013" v="2888" actId="20577"/>
        <pc:sldMkLst>
          <pc:docMk/>
          <pc:sldMk cId="0" sldId="274"/>
        </pc:sldMkLst>
        <pc:spChg chg="mod">
          <ac:chgData name="Mark Thirlwell" userId="0eea46bc-1a08-4dae-8290-d9217da89020" providerId="ADAL" clId="{A74DFD5C-A00E-4D75-B54F-AE1372332AAE}" dt="2025-10-23T10:24:15.433" v="40" actId="1076"/>
          <ac:spMkLst>
            <pc:docMk/>
            <pc:sldMk cId="0" sldId="274"/>
            <ac:spMk id="15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6:43.960" v="1947" actId="113"/>
          <ac:spMkLst>
            <pc:docMk/>
            <pc:sldMk cId="0" sldId="274"/>
            <ac:spMk id="154" creationId="{00000000-0000-0000-0000-000000000000}"/>
          </ac:spMkLst>
        </pc:spChg>
        <pc:picChg chg="mod">
          <ac:chgData name="Mark Thirlwell" userId="0eea46bc-1a08-4dae-8290-d9217da89020" providerId="ADAL" clId="{A74DFD5C-A00E-4D75-B54F-AE1372332AAE}" dt="2025-10-23T10:57:09.331" v="2870" actId="1076"/>
          <ac:picMkLst>
            <pc:docMk/>
            <pc:sldMk cId="0" sldId="274"/>
            <ac:picMk id="155" creationId="{00000000-0000-0000-0000-000000000000}"/>
          </ac:picMkLst>
        </pc:picChg>
      </pc:sldChg>
      <pc:sldChg chg="modSp mod modNotesTx">
        <pc:chgData name="Mark Thirlwell" userId="0eea46bc-1a08-4dae-8290-d9217da89020" providerId="ADAL" clId="{A74DFD5C-A00E-4D75-B54F-AE1372332AAE}" dt="2025-10-26T08:23:57.506" v="2889" actId="20577"/>
        <pc:sldMkLst>
          <pc:docMk/>
          <pc:sldMk cId="0" sldId="275"/>
        </pc:sldMkLst>
        <pc:spChg chg="mod">
          <ac:chgData name="Mark Thirlwell" userId="0eea46bc-1a08-4dae-8290-d9217da89020" providerId="ADAL" clId="{A74DFD5C-A00E-4D75-B54F-AE1372332AAE}" dt="2025-10-23T10:24:31.453" v="50" actId="1076"/>
          <ac:spMkLst>
            <pc:docMk/>
            <pc:sldMk cId="0" sldId="275"/>
            <ac:spMk id="16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1:00:01.093" v="2883" actId="14100"/>
          <ac:spMkLst>
            <pc:docMk/>
            <pc:sldMk cId="0" sldId="275"/>
            <ac:spMk id="161" creationId="{00000000-0000-0000-0000-000000000000}"/>
          </ac:spMkLst>
        </pc:spChg>
        <pc:picChg chg="mod">
          <ac:chgData name="Mark Thirlwell" userId="0eea46bc-1a08-4dae-8290-d9217da89020" providerId="ADAL" clId="{A74DFD5C-A00E-4D75-B54F-AE1372332AAE}" dt="2025-10-23T10:59:55.344" v="2882" actId="1076"/>
          <ac:picMkLst>
            <pc:docMk/>
            <pc:sldMk cId="0" sldId="275"/>
            <ac:picMk id="162" creationId="{00000000-0000-0000-0000-000000000000}"/>
          </ac:picMkLst>
        </pc:picChg>
      </pc:sldChg>
      <pc:sldChg chg="modSp mod">
        <pc:chgData name="Mark Thirlwell" userId="0eea46bc-1a08-4dae-8290-d9217da89020" providerId="ADAL" clId="{A74DFD5C-A00E-4D75-B54F-AE1372332AAE}" dt="2025-10-23T10:38:20.326" v="2196" actId="1076"/>
        <pc:sldMkLst>
          <pc:docMk/>
          <pc:sldMk cId="0" sldId="276"/>
        </pc:sldMkLst>
        <pc:spChg chg="mod">
          <ac:chgData name="Mark Thirlwell" userId="0eea46bc-1a08-4dae-8290-d9217da89020" providerId="ADAL" clId="{A74DFD5C-A00E-4D75-B54F-AE1372332AAE}" dt="2025-10-23T10:24:40.076" v="52" actId="1076"/>
          <ac:spMkLst>
            <pc:docMk/>
            <pc:sldMk cId="0" sldId="276"/>
            <ac:spMk id="167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8:20.326" v="2196" actId="1076"/>
          <ac:spMkLst>
            <pc:docMk/>
            <pc:sldMk cId="0" sldId="276"/>
            <ac:spMk id="168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8:48.285" v="2329" actId="20577"/>
        <pc:sldMkLst>
          <pc:docMk/>
          <pc:sldMk cId="0" sldId="277"/>
        </pc:sldMkLst>
        <pc:spChg chg="mod">
          <ac:chgData name="Mark Thirlwell" userId="0eea46bc-1a08-4dae-8290-d9217da89020" providerId="ADAL" clId="{A74DFD5C-A00E-4D75-B54F-AE1372332AAE}" dt="2025-10-23T10:24:47.874" v="54" actId="1076"/>
          <ac:spMkLst>
            <pc:docMk/>
            <pc:sldMk cId="0" sldId="277"/>
            <ac:spMk id="173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8:48.285" v="2329" actId="20577"/>
          <ac:spMkLst>
            <pc:docMk/>
            <pc:sldMk cId="0" sldId="277"/>
            <ac:spMk id="174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9:32.375" v="2552" actId="20577"/>
        <pc:sldMkLst>
          <pc:docMk/>
          <pc:sldMk cId="0" sldId="278"/>
        </pc:sldMkLst>
        <pc:spChg chg="mod">
          <ac:chgData name="Mark Thirlwell" userId="0eea46bc-1a08-4dae-8290-d9217da89020" providerId="ADAL" clId="{A74DFD5C-A00E-4D75-B54F-AE1372332AAE}" dt="2025-10-23T10:30:38.108" v="891"/>
          <ac:spMkLst>
            <pc:docMk/>
            <pc:sldMk cId="0" sldId="278"/>
            <ac:spMk id="179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9:32.375" v="2552" actId="20577"/>
          <ac:spMkLst>
            <pc:docMk/>
            <pc:sldMk cId="0" sldId="278"/>
            <ac:spMk id="180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39:50.850" v="2679" actId="1076"/>
        <pc:sldMkLst>
          <pc:docMk/>
          <pc:sldMk cId="0" sldId="279"/>
        </pc:sldMkLst>
        <pc:spChg chg="mod">
          <ac:chgData name="Mark Thirlwell" userId="0eea46bc-1a08-4dae-8290-d9217da89020" providerId="ADAL" clId="{A74DFD5C-A00E-4D75-B54F-AE1372332AAE}" dt="2025-10-23T10:25:04.873" v="58" actId="1076"/>
          <ac:spMkLst>
            <pc:docMk/>
            <pc:sldMk cId="0" sldId="279"/>
            <ac:spMk id="18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39:50.850" v="2679" actId="1076"/>
          <ac:spMkLst>
            <pc:docMk/>
            <pc:sldMk cId="0" sldId="279"/>
            <ac:spMk id="186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40:00.817" v="2810" actId="1076"/>
        <pc:sldMkLst>
          <pc:docMk/>
          <pc:sldMk cId="0" sldId="280"/>
        </pc:sldMkLst>
        <pc:spChg chg="mod">
          <ac:chgData name="Mark Thirlwell" userId="0eea46bc-1a08-4dae-8290-d9217da89020" providerId="ADAL" clId="{A74DFD5C-A00E-4D75-B54F-AE1372332AAE}" dt="2025-10-23T10:25:12.279" v="60" actId="1076"/>
          <ac:spMkLst>
            <pc:docMk/>
            <pc:sldMk cId="0" sldId="280"/>
            <ac:spMk id="191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0:40:00.817" v="2810" actId="1076"/>
          <ac:spMkLst>
            <pc:docMk/>
            <pc:sldMk cId="0" sldId="280"/>
            <ac:spMk id="192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0:25:19.253" v="62" actId="1076"/>
        <pc:sldMkLst>
          <pc:docMk/>
          <pc:sldMk cId="0" sldId="281"/>
        </pc:sldMkLst>
        <pc:spChg chg="mod">
          <ac:chgData name="Mark Thirlwell" userId="0eea46bc-1a08-4dae-8290-d9217da89020" providerId="ADAL" clId="{A74DFD5C-A00E-4D75-B54F-AE1372332AAE}" dt="2025-10-23T10:25:19.253" v="62" actId="1076"/>
          <ac:spMkLst>
            <pc:docMk/>
            <pc:sldMk cId="0" sldId="281"/>
            <ac:spMk id="197" creationId="{00000000-0000-0000-0000-000000000000}"/>
          </ac:spMkLst>
        </pc:spChg>
      </pc:sldChg>
      <pc:sldMasterChg chg="addSp delSp modSp mod">
        <pc:chgData name="Mark Thirlwell" userId="0eea46bc-1a08-4dae-8290-d9217da89020" providerId="ADAL" clId="{A74DFD5C-A00E-4D75-B54F-AE1372332AAE}" dt="2025-10-23T10:21:18.378" v="5"/>
        <pc:sldMasterMkLst>
          <pc:docMk/>
          <pc:sldMasterMk cId="0" sldId="2147483648"/>
        </pc:sldMasterMkLst>
      </pc:sldMasterChg>
    </pc:docChg>
  </pc:docChgLst>
  <pc:docChgLst>
    <pc:chgData name="John, Catherine" userId="36b10958-3fe6-4d82-9cee-736ae9074b3f" providerId="ADAL" clId="{7CE9EBFF-1EB6-4E95-820E-35801409E55C}"/>
    <pc:docChg chg="custSel modSld">
      <pc:chgData name="John, Catherine" userId="36b10958-3fe6-4d82-9cee-736ae9074b3f" providerId="ADAL" clId="{7CE9EBFF-1EB6-4E95-820E-35801409E55C}" dt="2025-10-29T10:54:37.069" v="31" actId="20577"/>
      <pc:docMkLst>
        <pc:docMk/>
      </pc:docMkLst>
      <pc:sldChg chg="modSp mod">
        <pc:chgData name="John, Catherine" userId="36b10958-3fe6-4d82-9cee-736ae9074b3f" providerId="ADAL" clId="{7CE9EBFF-1EB6-4E95-820E-35801409E55C}" dt="2025-10-29T10:47:14.683" v="4" actId="20577"/>
        <pc:sldMkLst>
          <pc:docMk/>
          <pc:sldMk cId="0" sldId="266"/>
        </pc:sldMkLst>
        <pc:spChg chg="mod">
          <ac:chgData name="John, Catherine" userId="36b10958-3fe6-4d82-9cee-736ae9074b3f" providerId="ADAL" clId="{7CE9EBFF-1EB6-4E95-820E-35801409E55C}" dt="2025-10-29T10:47:14.683" v="4" actId="20577"/>
          <ac:spMkLst>
            <pc:docMk/>
            <pc:sldMk cId="0" sldId="266"/>
            <ac:spMk id="105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2:40.447" v="9" actId="20577"/>
        <pc:sldMkLst>
          <pc:docMk/>
          <pc:sldMk cId="0" sldId="271"/>
        </pc:sldMkLst>
        <pc:spChg chg="mod">
          <ac:chgData name="John, Catherine" userId="36b10958-3fe6-4d82-9cee-736ae9074b3f" providerId="ADAL" clId="{7CE9EBFF-1EB6-4E95-820E-35801409E55C}" dt="2025-10-29T10:52:40.447" v="9" actId="20577"/>
          <ac:spMkLst>
            <pc:docMk/>
            <pc:sldMk cId="0" sldId="271"/>
            <ac:spMk id="135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3:15.135" v="14" actId="20577"/>
        <pc:sldMkLst>
          <pc:docMk/>
          <pc:sldMk cId="0" sldId="273"/>
        </pc:sldMkLst>
        <pc:spChg chg="mod">
          <ac:chgData name="John, Catherine" userId="36b10958-3fe6-4d82-9cee-736ae9074b3f" providerId="ADAL" clId="{7CE9EBFF-1EB6-4E95-820E-35801409E55C}" dt="2025-10-29T10:53:15.135" v="14" actId="20577"/>
          <ac:spMkLst>
            <pc:docMk/>
            <pc:sldMk cId="0" sldId="273"/>
            <ac:spMk id="146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3:54.899" v="15" actId="113"/>
        <pc:sldMkLst>
          <pc:docMk/>
          <pc:sldMk cId="0" sldId="275"/>
        </pc:sldMkLst>
        <pc:spChg chg="mod">
          <ac:chgData name="John, Catherine" userId="36b10958-3fe6-4d82-9cee-736ae9074b3f" providerId="ADAL" clId="{7CE9EBFF-1EB6-4E95-820E-35801409E55C}" dt="2025-10-29T10:53:54.899" v="15" actId="113"/>
          <ac:spMkLst>
            <pc:docMk/>
            <pc:sldMk cId="0" sldId="275"/>
            <ac:spMk id="161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4:06.734" v="25" actId="20577"/>
        <pc:sldMkLst>
          <pc:docMk/>
          <pc:sldMk cId="0" sldId="277"/>
        </pc:sldMkLst>
        <pc:spChg chg="mod">
          <ac:chgData name="John, Catherine" userId="36b10958-3fe6-4d82-9cee-736ae9074b3f" providerId="ADAL" clId="{7CE9EBFF-1EB6-4E95-820E-35801409E55C}" dt="2025-10-29T10:54:01.976" v="20" actId="20577"/>
          <ac:spMkLst>
            <pc:docMk/>
            <pc:sldMk cId="0" sldId="277"/>
            <ac:spMk id="173" creationId="{00000000-0000-0000-0000-000000000000}"/>
          </ac:spMkLst>
        </pc:spChg>
        <pc:spChg chg="mod">
          <ac:chgData name="John, Catherine" userId="36b10958-3fe6-4d82-9cee-736ae9074b3f" providerId="ADAL" clId="{7CE9EBFF-1EB6-4E95-820E-35801409E55C}" dt="2025-10-29T10:54:06.734" v="25" actId="20577"/>
          <ac:spMkLst>
            <pc:docMk/>
            <pc:sldMk cId="0" sldId="277"/>
            <ac:spMk id="174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4:29.880" v="26" actId="20577"/>
        <pc:sldMkLst>
          <pc:docMk/>
          <pc:sldMk cId="0" sldId="278"/>
        </pc:sldMkLst>
        <pc:spChg chg="mod">
          <ac:chgData name="John, Catherine" userId="36b10958-3fe6-4d82-9cee-736ae9074b3f" providerId="ADAL" clId="{7CE9EBFF-1EB6-4E95-820E-35801409E55C}" dt="2025-10-29T10:54:29.880" v="26" actId="20577"/>
          <ac:spMkLst>
            <pc:docMk/>
            <pc:sldMk cId="0" sldId="278"/>
            <ac:spMk id="180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9T10:54:37.069" v="31" actId="20577"/>
        <pc:sldMkLst>
          <pc:docMk/>
          <pc:sldMk cId="0" sldId="280"/>
        </pc:sldMkLst>
        <pc:spChg chg="mod">
          <ac:chgData name="John, Catherine" userId="36b10958-3fe6-4d82-9cee-736ae9074b3f" providerId="ADAL" clId="{7CE9EBFF-1EB6-4E95-820E-35801409E55C}" dt="2025-10-29T10:54:37.069" v="31" actId="20577"/>
          <ac:spMkLst>
            <pc:docMk/>
            <pc:sldMk cId="0" sldId="280"/>
            <ac:spMk id="191" creationId="{00000000-0000-0000-0000-000000000000}"/>
          </ac:spMkLst>
        </pc:spChg>
      </pc:sldChg>
    </pc:docChg>
  </pc:docChgLst>
  <pc:docChgLst>
    <pc:chgData name="liam.freeguard@gowercollegeswansea.ac.uk" userId="S::urn:spo:guest#liam.freeguard@gowercollegeswansea.ac.uk::" providerId="AD" clId="Web-{A38EE829-7E2C-2222-BB45-A90A1C15F1E4}"/>
    <pc:docChg chg="modSld">
      <pc:chgData name="liam.freeguard@gowercollegeswansea.ac.uk" userId="S::urn:spo:guest#liam.freeguard@gowercollegeswansea.ac.uk::" providerId="AD" clId="Web-{A38EE829-7E2C-2222-BB45-A90A1C15F1E4}" dt="2025-10-17T15:05:33.296" v="0" actId="14100"/>
      <pc:docMkLst>
        <pc:docMk/>
      </pc:docMkLst>
      <pc:sldChg chg="modSp">
        <pc:chgData name="liam.freeguard@gowercollegeswansea.ac.uk" userId="S::urn:spo:guest#liam.freeguard@gowercollegeswansea.ac.uk::" providerId="AD" clId="Web-{A38EE829-7E2C-2222-BB45-A90A1C15F1E4}" dt="2025-10-17T15:05:33.296" v="0" actId="14100"/>
        <pc:sldMkLst>
          <pc:docMk/>
          <pc:sldMk cId="0" sldId="279"/>
        </pc:sldMkLst>
        <pc:spChg chg="mod">
          <ac:chgData name="liam.freeguard@gowercollegeswansea.ac.uk" userId="S::urn:spo:guest#liam.freeguard@gowercollegeswansea.ac.uk::" providerId="AD" clId="Web-{A38EE829-7E2C-2222-BB45-A90A1C15F1E4}" dt="2025-10-17T15:05:33.296" v="0" actId="14100"/>
          <ac:spMkLst>
            <pc:docMk/>
            <pc:sldMk cId="0" sldId="279"/>
            <ac:spMk id="186" creationId="{00000000-0000-0000-0000-000000000000}"/>
          </ac:spMkLst>
        </pc:spChg>
      </pc:sldChg>
    </pc:docChg>
  </pc:docChgLst>
  <pc:docChgLst>
    <pc:chgData name="Hazell, Danielle" userId="16322be0-50ef-46ff-b0c0-d304bc10d5d2" providerId="ADAL" clId="{E6D12E1F-DF63-450C-A9ED-E72C5F6C045B}"/>
    <pc:docChg chg="custSel modSld modMainMaster">
      <pc:chgData name="Hazell, Danielle" userId="16322be0-50ef-46ff-b0c0-d304bc10d5d2" providerId="ADAL" clId="{E6D12E1F-DF63-450C-A9ED-E72C5F6C045B}" dt="2025-10-27T08:59:53.636" v="3"/>
      <pc:docMkLst>
        <pc:docMk/>
      </pc:docMkLst>
      <pc:sldChg chg="addSp modSp mod">
        <pc:chgData name="Hazell, Danielle" userId="16322be0-50ef-46ff-b0c0-d304bc10d5d2" providerId="ADAL" clId="{E6D12E1F-DF63-450C-A9ED-E72C5F6C045B}" dt="2025-10-27T08:59:53.636" v="3"/>
        <pc:sldMkLst>
          <pc:docMk/>
          <pc:sldMk cId="0" sldId="282"/>
        </pc:sldMkLst>
        <pc:spChg chg="add mod">
          <ac:chgData name="Hazell, Danielle" userId="16322be0-50ef-46ff-b0c0-d304bc10d5d2" providerId="ADAL" clId="{E6D12E1F-DF63-450C-A9ED-E72C5F6C045B}" dt="2025-10-27T08:59:53.636" v="3"/>
          <ac:spMkLst>
            <pc:docMk/>
            <pc:sldMk cId="0" sldId="282"/>
            <ac:spMk id="2" creationId="{7EC5243F-2C18-8B39-7381-5DF6AAC4087E}"/>
          </ac:spMkLst>
        </pc:spChg>
        <pc:spChg chg="mod">
          <ac:chgData name="Hazell, Danielle" userId="16322be0-50ef-46ff-b0c0-d304bc10d5d2" providerId="ADAL" clId="{E6D12E1F-DF63-450C-A9ED-E72C5F6C045B}" dt="2025-10-27T08:59:53.144" v="2" actId="1076"/>
          <ac:spMkLst>
            <pc:docMk/>
            <pc:sldMk cId="0" sldId="282"/>
            <ac:spMk id="204" creationId="{00000000-0000-0000-0000-000000000000}"/>
          </ac:spMkLst>
        </pc:spChg>
      </pc:sldChg>
      <pc:sldMasterChg chg="addSp delSp modSp mod">
        <pc:chgData name="Hazell, Danielle" userId="16322be0-50ef-46ff-b0c0-d304bc10d5d2" providerId="ADAL" clId="{E6D12E1F-DF63-450C-A9ED-E72C5F6C045B}" dt="2025-10-27T08:59:41.358" v="1"/>
        <pc:sldMasterMkLst>
          <pc:docMk/>
          <pc:sldMasterMk cId="0" sldId="2147483648"/>
        </pc:sldMasterMkLst>
        <pc:spChg chg="add mod">
          <ac:chgData name="Hazell, Danielle" userId="16322be0-50ef-46ff-b0c0-d304bc10d5d2" providerId="ADAL" clId="{E6D12E1F-DF63-450C-A9ED-E72C5F6C045B}" dt="2025-10-27T08:59:41.358" v="1"/>
          <ac:spMkLst>
            <pc:docMk/>
            <pc:sldMasterMk cId="0" sldId="2147483648"/>
            <ac:spMk id="3" creationId="{56D801F0-7200-EDC1-195C-5449B87F2109}"/>
          </ac:spMkLst>
        </pc:spChg>
        <pc:spChg chg="add mod">
          <ac:chgData name="Hazell, Danielle" userId="16322be0-50ef-46ff-b0c0-d304bc10d5d2" providerId="ADAL" clId="{E6D12E1F-DF63-450C-A9ED-E72C5F6C045B}" dt="2025-10-27T08:59:41.358" v="1"/>
          <ac:spMkLst>
            <pc:docMk/>
            <pc:sldMasterMk cId="0" sldId="2147483648"/>
            <ac:spMk id="5" creationId="{9EB11A8D-D453-89A6-207A-E854120D3CB9}"/>
          </ac:spMkLst>
        </pc:spChg>
        <pc:picChg chg="add mod">
          <ac:chgData name="Hazell, Danielle" userId="16322be0-50ef-46ff-b0c0-d304bc10d5d2" providerId="ADAL" clId="{E6D12E1F-DF63-450C-A9ED-E72C5F6C045B}" dt="2025-10-27T08:59:41.358" v="1"/>
          <ac:picMkLst>
            <pc:docMk/>
            <pc:sldMasterMk cId="0" sldId="2147483648"/>
            <ac:picMk id="4" creationId="{1D3128AE-6FF2-70DA-906B-5F8907B61944}"/>
          </ac:picMkLst>
        </pc:picChg>
        <pc:picChg chg="add mod">
          <ac:chgData name="Hazell, Danielle" userId="16322be0-50ef-46ff-b0c0-d304bc10d5d2" providerId="ADAL" clId="{E6D12E1F-DF63-450C-A9ED-E72C5F6C045B}" dt="2025-10-27T08:59:41.358" v="1"/>
          <ac:picMkLst>
            <pc:docMk/>
            <pc:sldMasterMk cId="0" sldId="2147483648"/>
            <ac:picMk id="6" creationId="{EE6A439C-A5E0-F223-27EA-5673734D85AE}"/>
          </ac:picMkLst>
        </pc:picChg>
        <pc:picChg chg="add mod">
          <ac:chgData name="Hazell, Danielle" userId="16322be0-50ef-46ff-b0c0-d304bc10d5d2" providerId="ADAL" clId="{E6D12E1F-DF63-450C-A9ED-E72C5F6C045B}" dt="2025-10-27T08:59:41.358" v="1"/>
          <ac:picMkLst>
            <pc:docMk/>
            <pc:sldMasterMk cId="0" sldId="2147483648"/>
            <ac:picMk id="7" creationId="{4B6DF582-D7CF-B998-63EE-F52F8BF72AD6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7c66b4600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1019175"/>
            <a:ext cx="55213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" name="Google Shape;35;g37c66b4600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" name="Google Shape;36;g37c66b46008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7c66b46008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g37c66b46008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c66b4600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37c66b4600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7c66b46008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37c66b46008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c66b46008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g37c66b46008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7c66b46008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g37c66b46008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c66b46008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g37c66b46008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7c66b46008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2" name="Google Shape;132;g37c66b46008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c66b46008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" name="Google Shape;138;g37c66b46008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c66b46008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g37c66b46008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7c66b46008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0" name="Google Shape;150;g37c66b46008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" name="Google Shape;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7c66b4600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8" name="Google Shape;158;g37c66b4600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c66b46008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" name="Google Shape;165;g37c66b46008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7c66b46008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g37c66b46008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7c66b46008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" name="Google Shape;183;g37c66b46008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7c66b46008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g37c66b46008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1019175"/>
            <a:ext cx="55213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1" name="Google Shape;20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" name="Google Shape;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3" name="Google Shape;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c66b4600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0" name="Google Shape;60;g37c66b4600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7c66b46008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GB"/>
              <a:t>Stock image unavailable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" name="Google Shape;66;g37c66b46008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7c66b46008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3" name="Google Shape;73;g37c66b46008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c66b46008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0" name="Google Shape;80;g37c66b46008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8" name="Google Shape;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ly">
  <p:cSld name="text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360212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>
  <p:cSld name="text and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756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>
            <a:spLocks noGrp="1"/>
          </p:cNvSpPr>
          <p:nvPr>
            <p:ph type="pic" idx="2"/>
          </p:nvPr>
        </p:nvSpPr>
        <p:spPr>
          <a:xfrm>
            <a:off x="8280052" y="1800000"/>
            <a:ext cx="3600798" cy="413999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body" idx="1"/>
          </p:nvPr>
        </p:nvSpPr>
        <p:spPr>
          <a:xfrm>
            <a:off x="359172" y="1260475"/>
            <a:ext cx="8640959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375"/>
              </a:lnSpc>
              <a:spcBef>
                <a:spcPts val="1004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42900" algn="l">
              <a:lnSpc>
                <a:spcPct val="133833"/>
              </a:lnSpc>
              <a:spcBef>
                <a:spcPts val="1004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and text">
  <p:cSld name="image left and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4320000" y="1799999"/>
            <a:ext cx="756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>
            <a:spLocks noGrp="1"/>
          </p:cNvSpPr>
          <p:nvPr>
            <p:ph type="pic" idx="2"/>
          </p:nvPr>
        </p:nvSpPr>
        <p:spPr>
          <a:xfrm>
            <a:off x="360000" y="1800000"/>
            <a:ext cx="3600798" cy="413999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/>
        </p:nvSpPr>
        <p:spPr>
          <a:xfrm>
            <a:off x="0" y="456036"/>
            <a:ext cx="12239625" cy="152012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7"/>
              <a:buFont typeface="Arial"/>
              <a:buNone/>
            </a:pPr>
            <a:r>
              <a:rPr lang="en-GB" sz="1807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7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FC442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body" idx="1"/>
          </p:nvPr>
        </p:nvSpPr>
        <p:spPr>
          <a:xfrm>
            <a:off x="361406" y="1800000"/>
            <a:ext cx="1152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450"/>
              </a:lnSpc>
              <a:spcBef>
                <a:spcPts val="1004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450"/>
              </a:lnSpc>
              <a:spcBef>
                <a:spcPts val="1004"/>
              </a:spcBef>
              <a:spcAft>
                <a:spcPts val="0"/>
              </a:spcAft>
              <a:buClr>
                <a:srgbClr val="FC442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581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1606"/>
              <a:buFont typeface="Arial"/>
              <a:buChar char="•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581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–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581" algn="l" rtl="0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581" algn="l" rtl="0">
              <a:lnSpc>
                <a:spcPct val="100000"/>
              </a:lnSpc>
              <a:spcBef>
                <a:spcPts val="321"/>
              </a:spcBef>
              <a:spcAft>
                <a:spcPts val="0"/>
              </a:spcAft>
              <a:buClr>
                <a:srgbClr val="E30613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581" algn="l" rtl="0">
              <a:lnSpc>
                <a:spcPct val="100000"/>
              </a:lnSpc>
              <a:spcBef>
                <a:spcPts val="321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353" algn="l" rtl="0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chemeClr val="dk1"/>
              </a:buClr>
              <a:buSzPts val="1004"/>
              <a:buFont typeface="Arial"/>
              <a:buChar char="»"/>
              <a:defRPr sz="10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7"/>
          <p:cNvSpPr txBox="1"/>
          <p:nvPr/>
        </p:nvSpPr>
        <p:spPr>
          <a:xfrm>
            <a:off x="360000" y="6343435"/>
            <a:ext cx="5885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17" descr="A purple and white logo&#10;&#10;AI-generated content may be incorrect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60000" y="6228000"/>
            <a:ext cx="2520000" cy="4565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17"/>
          <p:cNvCxnSpPr/>
          <p:nvPr/>
        </p:nvCxnSpPr>
        <p:spPr>
          <a:xfrm>
            <a:off x="0" y="6084000"/>
            <a:ext cx="12240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" name="Graphic 26">
            <a:extLst>
              <a:ext uri="{FF2B5EF4-FFF2-40B4-BE49-F238E27FC236}">
                <a16:creationId xmlns:a16="http://schemas.microsoft.com/office/drawing/2014/main" id="{56D801F0-7200-EDC1-195C-5449B87F2109}"/>
              </a:ext>
            </a:extLst>
          </p:cNvPr>
          <p:cNvSpPr>
            <a:spLocks/>
          </p:cNvSpPr>
          <p:nvPr userDrawn="1"/>
        </p:nvSpPr>
        <p:spPr>
          <a:xfrm>
            <a:off x="6" y="756000"/>
            <a:ext cx="12239626" cy="36000"/>
          </a:xfrm>
          <a:custGeom>
            <a:avLst/>
            <a:gdLst/>
            <a:ahLst/>
            <a:cxnLst/>
            <a:rect l="l" t="t" r="r" b="b"/>
            <a:pathLst>
              <a:path w="15119985" h="127000">
                <a:moveTo>
                  <a:pt x="0" y="0"/>
                </a:moveTo>
                <a:lnTo>
                  <a:pt x="0" y="127000"/>
                </a:lnTo>
                <a:lnTo>
                  <a:pt x="15119985" y="127000"/>
                </a:lnTo>
                <a:lnTo>
                  <a:pt x="1511998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endParaRPr lang="en-GB" sz="2008"/>
          </a:p>
        </p:txBody>
      </p:sp>
      <p:pic>
        <p:nvPicPr>
          <p:cNvPr id="4" name="Picture 3" descr="A red arrow pointing up&#10;&#10;AI-generated content may be incorrect.">
            <a:extLst>
              <a:ext uri="{FF2B5EF4-FFF2-40B4-BE49-F238E27FC236}">
                <a16:creationId xmlns:a16="http://schemas.microsoft.com/office/drawing/2014/main" id="{1D3128AE-6FF2-70DA-906B-5F8907B61944}"/>
              </a:ext>
            </a:extLst>
          </p:cNvPr>
          <p:cNvPicPr>
            <a:picLocks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47" y="170588"/>
            <a:ext cx="591666" cy="4374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9EB11A8D-D453-89A6-207A-E854120D3C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48985" y="67612"/>
            <a:ext cx="5827751" cy="5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797" tIns="45899" rIns="91797" bIns="45899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305"/>
              </a:lnSpc>
              <a:spcBef>
                <a:spcPts val="402"/>
              </a:spcBef>
              <a:spcAft>
                <a:spcPts val="402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17013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 Level Technical Qualification in Building Services Engineering for Construction (Level 3)</a:t>
            </a:r>
          </a:p>
          <a:p>
            <a:pPr marL="0" marR="0" lvl="0" indent="0" algn="l" defTabSz="914400" rtl="0" eaLnBrk="1" fontAlgn="base" latinLnBrk="0" hangingPunct="1">
              <a:lnSpc>
                <a:spcPts val="1305"/>
              </a:lnSpc>
              <a:spcBef>
                <a:spcPts val="402"/>
              </a:spcBef>
              <a:spcAft>
                <a:spcPts val="402"/>
              </a:spcAft>
              <a:buClrTx/>
              <a:buSzTx/>
              <a:buFontTx/>
              <a:buNone/>
              <a:tabLst/>
              <a:defRPr/>
            </a:pPr>
            <a:r>
              <a:rPr lang="en-GB" sz="1400" b="1" i="0" dirty="0">
                <a:solidFill>
                  <a:srgbClr val="FC4421"/>
                </a:solidFill>
                <a:effectLst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Occupational Specialism: Plumbing &amp; Heating Engineering </a:t>
            </a:r>
            <a:endParaRPr lang="en-GB" sz="1050" i="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EE6A439C-A5E0-F223-27EA-5673734D85A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8368" y="157157"/>
            <a:ext cx="2563495" cy="498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4B6DF582-D7CF-B998-63EE-F52F8BF72AD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48541" y="177135"/>
            <a:ext cx="2685203" cy="440679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knowledge.bsigroup.com/products/code-of-practice-for-the-preparation-commissioning-and-maintenance-of-domestic-central-heating-and-cooling-water-system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conservation-of-fuel-and-power-approved-document-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;p4">
            <a:extLst>
              <a:ext uri="{FF2B5EF4-FFF2-40B4-BE49-F238E27FC236}">
                <a16:creationId xmlns:a16="http://schemas.microsoft.com/office/drawing/2014/main" id="{0692D25F-1CA9-E707-0F4A-5DE71E8DF4D3}"/>
              </a:ext>
            </a:extLst>
          </p:cNvPr>
          <p:cNvSpPr txBox="1"/>
          <p:nvPr/>
        </p:nvSpPr>
        <p:spPr>
          <a:xfrm>
            <a:off x="360000" y="1800000"/>
            <a:ext cx="10800000" cy="377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170130"/>
              </a:buClr>
              <a:buSzPts val="2800"/>
              <a:buFont typeface="Arial"/>
              <a:buNone/>
            </a:pPr>
            <a:r>
              <a:rPr lang="en-GB" sz="2800" b="1" strike="noStrike" cap="none" dirty="0">
                <a:solidFill>
                  <a:srgbClr val="170130"/>
                </a:solidFill>
                <a:ea typeface="Arial"/>
                <a:cs typeface="Arial"/>
                <a:sym typeface="Arial"/>
              </a:rPr>
              <a:t>Occupational Specialism: Plumbing &amp; Heating Engineering</a:t>
            </a:r>
            <a:endParaRPr strike="noStrike" cap="none" dirty="0">
              <a:ea typeface="Arial"/>
              <a:cs typeface="Arial"/>
              <a:sym typeface="Arial"/>
            </a:endParaRPr>
          </a:p>
          <a:p>
            <a:pPr>
              <a:lnSpc>
                <a:spcPct val="110000"/>
              </a:lnSpc>
              <a:spcAft>
                <a:spcPts val="1200"/>
              </a:spcAft>
              <a:buClr>
                <a:srgbClr val="170130"/>
              </a:buClr>
              <a:buSzPts val="2800"/>
            </a:pPr>
            <a:r>
              <a:rPr lang="en-GB" sz="2400" dirty="0">
                <a:solidFill>
                  <a:schemeClr val="tx1"/>
                </a:solidFill>
              </a:rPr>
              <a:t>K1.7 Plumbing and heating systems</a:t>
            </a:r>
          </a:p>
          <a:p>
            <a:pPr lvl="0">
              <a:lnSpc>
                <a:spcPct val="110000"/>
              </a:lnSpc>
              <a:spcAft>
                <a:spcPts val="1200"/>
              </a:spcAft>
              <a:buClr>
                <a:schemeClr val="lt1"/>
              </a:buClr>
              <a:buSzPts val="2394"/>
            </a:pPr>
            <a:r>
              <a:rPr lang="en-GB" sz="2400" dirty="0">
                <a:solidFill>
                  <a:schemeClr val="tx1"/>
                </a:solidFill>
              </a:rPr>
              <a:t>K1.8 Components used in plumbing and heating systems</a:t>
            </a:r>
            <a:endParaRPr lang="en-GB" sz="2400" dirty="0">
              <a:solidFill>
                <a:srgbClr val="3432E1"/>
              </a:solidFill>
            </a:endParaRPr>
          </a:p>
          <a:p>
            <a:pPr lvl="0">
              <a:lnSpc>
                <a:spcPct val="110000"/>
              </a:lnSpc>
              <a:spcAft>
                <a:spcPts val="1200"/>
              </a:spcAft>
              <a:buClr>
                <a:schemeClr val="lt1"/>
              </a:buClr>
              <a:buSzPts val="2394"/>
            </a:pPr>
            <a:r>
              <a:rPr lang="en-GB" sz="2400" dirty="0">
                <a:solidFill>
                  <a:schemeClr val="tx1"/>
                </a:solidFill>
              </a:rPr>
              <a:t>K1.10 Types of control systems required for plumbing systems</a:t>
            </a:r>
          </a:p>
          <a:p>
            <a:pPr lvl="0">
              <a:lnSpc>
                <a:spcPct val="110000"/>
              </a:lnSpc>
              <a:spcAft>
                <a:spcPts val="1200"/>
              </a:spcAft>
              <a:buClr>
                <a:schemeClr val="lt1"/>
              </a:buClr>
              <a:buSzPts val="2394"/>
            </a:pPr>
            <a:r>
              <a:rPr lang="en-GB" sz="2400" dirty="0">
                <a:solidFill>
                  <a:schemeClr val="tx1"/>
                </a:solidFill>
              </a:rPr>
              <a:t>K1.14 Safety devices applicable to heating systems</a:t>
            </a:r>
          </a:p>
          <a:p>
            <a:pPr lvl="0">
              <a:lnSpc>
                <a:spcPct val="110000"/>
              </a:lnSpc>
              <a:spcAft>
                <a:spcPts val="1200"/>
              </a:spcAft>
              <a:buClr>
                <a:schemeClr val="lt1"/>
              </a:buClr>
              <a:buSzPts val="2394"/>
            </a:pPr>
            <a:r>
              <a:rPr lang="en-GB" sz="2800" b="1">
                <a:solidFill>
                  <a:srgbClr val="FC4421"/>
                </a:solidFill>
              </a:rPr>
              <a:t>Control components </a:t>
            </a:r>
            <a:r>
              <a:rPr lang="en-GB" sz="2800" b="1" dirty="0">
                <a:solidFill>
                  <a:srgbClr val="FC4421"/>
                </a:solidFill>
              </a:rPr>
              <a:t>(Part 2)</a:t>
            </a:r>
            <a:endParaRPr sz="2800" b="1" dirty="0">
              <a:solidFill>
                <a:srgbClr val="FC4421"/>
              </a:solidFill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750"/>
              </a:spcBef>
              <a:spcAft>
                <a:spcPts val="1200"/>
              </a:spcAft>
              <a:buClr>
                <a:srgbClr val="FC4421"/>
              </a:buClr>
              <a:buSzPts val="2800"/>
              <a:buFont typeface="Arial"/>
              <a:buNone/>
            </a:pPr>
            <a:endParaRPr sz="2800" b="1" dirty="0">
              <a:solidFill>
                <a:srgbClr val="FC442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c66b46008_0_63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Tutor demonstration – safety devices</a:t>
            </a:r>
          </a:p>
        </p:txBody>
      </p:sp>
      <p:sp>
        <p:nvSpPr>
          <p:cNvPr id="99" name="Google Shape;99;g37c66b46008_0_63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8911322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Tutor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shows overheat and control thermostats.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Students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discuss temperature ranges and why each is critical.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7c66b46008_0_7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Student activity – manufacturers’ websites</a:t>
            </a:r>
          </a:p>
        </p:txBody>
      </p:sp>
      <p:sp>
        <p:nvSpPr>
          <p:cNvPr id="105" name="Google Shape;105;g37c66b46008_0_7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416030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Students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use laptops to explore control options from commonly installed components, such as Honeywell, Drayton, and Nest.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Compare wiring diagrams, features, and installation notes.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Discuss compatibility between manufacturers – note similarities in design and wiring diagrams.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c66b46008_0_7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Location of controls</a:t>
            </a:r>
          </a:p>
        </p:txBody>
      </p:sp>
      <p:sp>
        <p:nvSpPr>
          <p:cNvPr id="111" name="Google Shape;111;g37c66b46008_0_75"/>
          <p:cNvSpPr txBox="1">
            <a:spLocks noGrp="1"/>
          </p:cNvSpPr>
          <p:nvPr>
            <p:ph type="body" idx="1"/>
          </p:nvPr>
        </p:nvSpPr>
        <p:spPr>
          <a:xfrm>
            <a:off x="359525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Thermostats: away from direct heat/draughts (not in a room with a TRV).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Frost stats: unheated spaces.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Pump units: near pipework access.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Smart hubs: central location for Wi-Fi reach.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Correct siting ensures reliable operation.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lvl="0" indent="-3429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7c66b46008_0_8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Student discussion – control positioning</a:t>
            </a:r>
          </a:p>
        </p:txBody>
      </p:sp>
      <p:sp>
        <p:nvSpPr>
          <p:cNvPr id="117" name="Google Shape;117;g37c66b46008_0_81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300284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List some examples of poor siting of room thermostats.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What is the issue with having a wireless room stat on a stand which can be moved around a property?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How will this affect performance?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is hand-over an essential part of the commissioning process?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lvl="0" indent="-3429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Arial" panose="020B0604020202020204" pitchFamily="34" charset="0"/>
              <a:buChar char="•"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c66b46008_0_8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Zoning requirements – part L</a:t>
            </a:r>
          </a:p>
        </p:txBody>
      </p:sp>
      <p:sp>
        <p:nvSpPr>
          <p:cNvPr id="123" name="Google Shape;123;g37c66b46008_0_86"/>
          <p:cNvSpPr txBox="1">
            <a:spLocks noGrp="1"/>
          </p:cNvSpPr>
          <p:nvPr>
            <p:ph type="body" idx="1"/>
          </p:nvPr>
        </p:nvSpPr>
        <p:spPr>
          <a:xfrm>
            <a:off x="359525" y="1800000"/>
            <a:ext cx="9791472" cy="39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Part L requires heating to be zoned in new dwellings.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Hot water must be separately controlled.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Larger homes need multiple zones with independent thermostats.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Improves comfort and reduces wasted energy.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7c66b46008_0_9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BS 7593:2019 – commissioning &amp; water quality</a:t>
            </a:r>
          </a:p>
        </p:txBody>
      </p:sp>
      <p:sp>
        <p:nvSpPr>
          <p:cNvPr id="129" name="Google Shape;129;g37c66b46008_0_91"/>
          <p:cNvSpPr txBox="1">
            <a:spLocks noGrp="1"/>
          </p:cNvSpPr>
          <p:nvPr>
            <p:ph type="body" idx="1"/>
          </p:nvPr>
        </p:nvSpPr>
        <p:spPr>
          <a:xfrm>
            <a:off x="359525" y="2057775"/>
            <a:ext cx="10266034" cy="39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Standard sets requirements for system flushing, chemical treatment, water testing.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Ensures controls operate correctly.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Prevents pump/valve blockages.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Mandatory for compliance.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BS 7593:2019</a:t>
            </a:r>
            <a:endParaRPr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c66b46008_0_9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Case study – zoned heating</a:t>
            </a:r>
          </a:p>
        </p:txBody>
      </p:sp>
      <p:sp>
        <p:nvSpPr>
          <p:cNvPr id="135" name="Google Shape;135;g37c66b46008_0_96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288709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 large house features a S Plan+ system which is split into upstairs and downstairs zones.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Students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discuss and list advantages of this control and pipework arrangement.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7c66b46008_0_10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1</a:t>
            </a:r>
          </a:p>
        </p:txBody>
      </p:sp>
      <p:sp>
        <p:nvSpPr>
          <p:cNvPr id="141" name="Google Shape;141;g37c66b46008_0_101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What does an automatic by-pass valve do?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are overheat thermostats critical?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Give one advantage of smart controls.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What is the typical set point for a control thermostat?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Which regulation requires zoning?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7c66b46008_0_10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1 – answers</a:t>
            </a:r>
          </a:p>
        </p:txBody>
      </p:sp>
      <p:sp>
        <p:nvSpPr>
          <p:cNvPr id="147" name="Google Shape;147;g37c66b46008_0_106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485478" cy="3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Maintains flow when motorised valves close and prolongs pump life if TRVs start to close.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Prevents dangerous overheating.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Remote control, energy savings, learning patterns.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Typically 70°C but lower on condensing boilers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Part L</a:t>
            </a:r>
            <a:r>
              <a:rPr lang="en-GB" dirty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Building Regulations.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c66b46008_0_11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Practical demonstrations</a:t>
            </a:r>
          </a:p>
        </p:txBody>
      </p:sp>
      <p:sp>
        <p:nvSpPr>
          <p:cNvPr id="154" name="Google Shape;154;g37c66b46008_0_111"/>
          <p:cNvSpPr txBox="1"/>
          <p:nvPr/>
        </p:nvSpPr>
        <p:spPr>
          <a:xfrm>
            <a:off x="360000" y="1800000"/>
            <a:ext cx="7328366" cy="3083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lnSpc>
                <a:spcPct val="110000"/>
              </a:lnSpc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None/>
              <a:defRPr sz="2400">
                <a:latin typeface="Arial" panose="020B0604020202020204" pitchFamily="34" charset="0"/>
              </a:defRPr>
            </a:lvl1pPr>
            <a:lvl2pPr marL="914400" indent="-381000">
              <a:lnSpc>
                <a:spcPct val="100375"/>
              </a:lnSpc>
              <a:spcBef>
                <a:spcPts val="1200"/>
              </a:spcBef>
              <a:buClr>
                <a:srgbClr val="FC442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2pPr>
            <a:lvl3pPr marL="1371600" indent="-228600">
              <a:lnSpc>
                <a:spcPct val="83666"/>
              </a:lnSpc>
              <a:spcBef>
                <a:spcPts val="502"/>
              </a:spcBef>
              <a:buSzPts val="1400"/>
              <a:buNone/>
              <a:defRPr sz="2400">
                <a:solidFill>
                  <a:schemeClr val="dk1"/>
                </a:solidFill>
              </a:defRPr>
            </a:lvl3pPr>
            <a:lvl4pPr marL="1828800" indent="-381000">
              <a:lnSpc>
                <a:spcPct val="83666"/>
              </a:lnSpc>
              <a:spcBef>
                <a:spcPts val="502"/>
              </a:spcBef>
              <a:buClr>
                <a:srgbClr val="FC442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4pPr>
            <a:lvl5pPr marL="2286000" indent="-381000">
              <a:lnSpc>
                <a:spcPct val="83666"/>
              </a:lnSpc>
              <a:spcBef>
                <a:spcPts val="502"/>
              </a:spcBef>
              <a:buClr>
                <a:schemeClr val="dk1"/>
              </a:buClr>
              <a:buSzPts val="2400"/>
              <a:buChar char="–"/>
              <a:defRPr sz="2400">
                <a:solidFill>
                  <a:schemeClr val="dk1"/>
                </a:solidFill>
              </a:defRPr>
            </a:lvl5pPr>
            <a:lvl6pPr marL="2743200" indent="-342900">
              <a:spcBef>
                <a:spcPts val="502"/>
              </a:spcBef>
              <a:buClr>
                <a:schemeClr val="dk1"/>
              </a:buClr>
              <a:buSzPts val="1800"/>
              <a:buChar char="»"/>
              <a:defRPr sz="1606">
                <a:solidFill>
                  <a:schemeClr val="dk1"/>
                </a:solidFill>
              </a:defRPr>
            </a:lvl6pPr>
            <a:lvl7pPr marL="3200400" indent="-342900">
              <a:spcBef>
                <a:spcPts val="360"/>
              </a:spcBef>
              <a:buClr>
                <a:srgbClr val="E30613"/>
              </a:buClr>
              <a:buSzPts val="1800"/>
              <a:buChar char="»"/>
              <a:defRPr sz="1606">
                <a:solidFill>
                  <a:schemeClr val="dk1"/>
                </a:solidFill>
              </a:defRPr>
            </a:lvl7pPr>
            <a:lvl8pPr marL="3657600" indent="-342900">
              <a:spcBef>
                <a:spcPts val="360"/>
              </a:spcBef>
              <a:buClr>
                <a:schemeClr val="dk1"/>
              </a:buClr>
              <a:buSzPts val="1800"/>
              <a:buChar char="»"/>
              <a:defRPr sz="1606">
                <a:solidFill>
                  <a:schemeClr val="dk1"/>
                </a:solidFill>
              </a:defRPr>
            </a:lvl8pPr>
            <a:lvl9pPr marL="4114800" indent="-342900">
              <a:spcBef>
                <a:spcPts val="360"/>
              </a:spcBef>
              <a:buClr>
                <a:schemeClr val="dk1"/>
              </a:buClr>
              <a:buSzPts val="1800"/>
              <a:buChar char="»"/>
              <a:defRPr sz="1004">
                <a:solidFill>
                  <a:schemeClr val="dk1"/>
                </a:solidFill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Tutor</a:t>
            </a:r>
            <a:r>
              <a:rPr lang="en-GB" dirty="0"/>
              <a:t> removes and reinstalls pump.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Students</a:t>
            </a:r>
            <a:r>
              <a:rPr lang="en-GB" dirty="0"/>
              <a:t> observe isolation, wiring, and sealing.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Pairs of students </a:t>
            </a:r>
            <a:r>
              <a:rPr lang="en-GB" dirty="0"/>
              <a:t>attempt to sketch simplified wiring for boiler, pump, programmer, thermostat.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Tutor</a:t>
            </a:r>
            <a:r>
              <a:rPr lang="en-GB" dirty="0"/>
              <a:t> provides feedback.</a:t>
            </a:r>
          </a:p>
          <a:p>
            <a:endParaRPr dirty="0"/>
          </a:p>
        </p:txBody>
      </p:sp>
      <p:pic>
        <p:nvPicPr>
          <p:cNvPr id="155" name="Google Shape;155;g37c66b46008_0_111"/>
          <p:cNvPicPr preferRelativeResize="0"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559625" y="1800000"/>
            <a:ext cx="4320000" cy="2881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Starter</a:t>
            </a:r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W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rPr>
              <a:t>arm-up: </a:t>
            </a:r>
            <a:endParaRPr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Write down three controls discussed last session. Share with the class.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7c66b46008_0_11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Case study – smart control savings</a:t>
            </a:r>
          </a:p>
        </p:txBody>
      </p:sp>
      <p:sp>
        <p:nvSpPr>
          <p:cNvPr id="161" name="Google Shape;161;g37c66b46008_0_116"/>
          <p:cNvSpPr txBox="1">
            <a:spLocks noGrp="1"/>
          </p:cNvSpPr>
          <p:nvPr>
            <p:ph type="body" idx="1"/>
          </p:nvPr>
        </p:nvSpPr>
        <p:spPr>
          <a:xfrm>
            <a:off x="359999" y="1800000"/>
            <a:ext cx="7199627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 household installs smart thermostat and achieves 15% lower bills.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Students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discuss how savings were achieved.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Students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write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two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advantages and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one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 disadvantage of smart heating controls.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  <p:pic>
        <p:nvPicPr>
          <p:cNvPr id="162" name="Google Shape;162;g37c66b46008_0_116"/>
          <p:cNvPicPr preferRelativeResize="0"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559626" y="1800000"/>
            <a:ext cx="4320000" cy="2710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7c66b46008_0_13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2</a:t>
            </a:r>
          </a:p>
        </p:txBody>
      </p:sp>
      <p:sp>
        <p:nvSpPr>
          <p:cNvPr id="168" name="Google Shape;168;g37c66b46008_0_13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What is the consequence if an ABV is not installed?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Which controls are used for safety protection?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What document covers water treatment in heating systems?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Give one example of poor thermostat location.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Why do large houses need zones?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7c66b46008_0_12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2 – answers</a:t>
            </a:r>
          </a:p>
        </p:txBody>
      </p:sp>
      <p:sp>
        <p:nvSpPr>
          <p:cNvPr id="174" name="Google Shape;174;g37c66b46008_0_12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404456" cy="3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Pressure build-up when valves shut will put strain on the pump and cause a dead-head scenario (no route for water to return to boiler – TRVs shut).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Overheat thermostats, frost stats.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BS 7593:2019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Above a radiator/in direct sun.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To save energy and improve comfort.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Student tasks</a:t>
            </a:r>
          </a:p>
        </p:txBody>
      </p:sp>
      <p:sp>
        <p:nvSpPr>
          <p:cNvPr id="180" name="Google Shape;180;p11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381306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Option 1: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Groups assigned control component (TRV, stat, programmer, ABV, smart control). Prepare 5-minute presentation for next session.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Option 2: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Groups look at 2 manufacturers for same control (e.g. Drayton vs Honeywell programmer). Present key differences.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7c66b46008_0_139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Final knowledge check</a:t>
            </a:r>
          </a:p>
        </p:txBody>
      </p:sp>
      <p:sp>
        <p:nvSpPr>
          <p:cNvPr id="186" name="Google Shape;186;g37c66b46008_0_139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30169" cy="415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Name one example of a safety control.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What does a pump control unit do?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is siting of thermostats important?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What document requires heating zones?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are smart controls becoming more popular?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914400" lvl="0" indent="-4572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7c66b46008_0_144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Final knowledge check – answers</a:t>
            </a:r>
          </a:p>
        </p:txBody>
      </p:sp>
      <p:sp>
        <p:nvSpPr>
          <p:cNvPr id="192" name="Google Shape;192;g37c66b46008_0_144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9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Overheat thermostat, frost stat.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Controls pump independently, prevents waste.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Avoids false readings and inefficiency.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Part L.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indent="-4572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Arial" panose="020B0604020202020204" pitchFamily="34" charset="0"/>
              </a:rPr>
              <a:t>Energy savings, convenience, integration.</a:t>
            </a:r>
            <a:endParaRPr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4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Summary</a:t>
            </a:r>
          </a:p>
        </p:txBody>
      </p:sp>
      <p:sp>
        <p:nvSpPr>
          <p:cNvPr id="198" name="Google Shape;198;p1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936276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You should be able to: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Explain </a:t>
            </a:r>
            <a:r>
              <a:rPr lang="en-GB"/>
              <a:t>advanced controls such as smart stats and pump control units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Identify </a:t>
            </a:r>
            <a:r>
              <a:rPr lang="en-GB"/>
              <a:t>solenoid valves and bypass valves</a:t>
            </a:r>
            <a:endParaRPr/>
          </a:p>
          <a:p>
            <a:pPr marL="0" lvl="0" indent="0" algn="l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You might also be able to: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Understand </a:t>
            </a:r>
            <a:r>
              <a:rPr lang="en-GB"/>
              <a:t>safety devices such as overheat and control thermostats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Review </a:t>
            </a:r>
            <a:r>
              <a:rPr lang="en-GB"/>
              <a:t>control siting and manufacturers’ designs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Explore </a:t>
            </a:r>
            <a:r>
              <a:rPr lang="en-GB"/>
              <a:t>zoning and regulation compliance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6"/>
          <p:cNvSpPr txBox="1"/>
          <p:nvPr/>
        </p:nvSpPr>
        <p:spPr>
          <a:xfrm>
            <a:off x="3599812" y="1602979"/>
            <a:ext cx="5040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400" b="0" i="0" u="none" strike="noStrike" cap="none" dirty="0">
                <a:solidFill>
                  <a:srgbClr val="FC4421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C5243F-2C18-8B39-7381-5DF6AAC4087E}"/>
              </a:ext>
            </a:extLst>
          </p:cNvPr>
          <p:cNvSpPr txBox="1"/>
          <p:nvPr/>
        </p:nvSpPr>
        <p:spPr>
          <a:xfrm>
            <a:off x="467358" y="3571368"/>
            <a:ext cx="113049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Copyright in this document belongs to and is used under licence from the Department for Education, © 2025.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‘T-LEVELS’ and ‘T Level’ are registered trademarks of the Department for Education.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WJEC is authorised by the Department for Education to develop and deliver this T Level Technical Qualification.</a:t>
            </a:r>
          </a:p>
          <a:p>
            <a:pPr algn="l" fontAlgn="base">
              <a:buNone/>
            </a:pPr>
            <a:endParaRPr lang="en-GB" sz="1800" dirty="0">
              <a:solidFill>
                <a:srgbClr val="000000"/>
              </a:solidFill>
              <a:latin typeface="inherit"/>
            </a:endParaRPr>
          </a:p>
          <a:p>
            <a:r>
              <a:rPr lang="en-US" altLang="en-US" sz="1800" dirty="0">
                <a:solidFill>
                  <a:srgbClr val="000000"/>
                </a:solidFill>
                <a:latin typeface="inherit"/>
              </a:rPr>
              <a:t>WJEC operates in England under the name </a:t>
            </a:r>
            <a:r>
              <a:rPr lang="en-US" altLang="en-US" sz="1800" dirty="0" err="1">
                <a:solidFill>
                  <a:srgbClr val="000000"/>
                </a:solidFill>
                <a:latin typeface="inherit"/>
              </a:rPr>
              <a:t>Eduqas</a:t>
            </a:r>
            <a:r>
              <a:rPr lang="en-US" altLang="en-US" sz="1800" dirty="0">
                <a:solidFill>
                  <a:srgbClr val="000000"/>
                </a:solidFill>
                <a:latin typeface="inherit"/>
              </a:rPr>
              <a:t> which is a registered trademark of WJEC.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Objectives</a:t>
            </a:r>
            <a:endParaRPr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0" i="0">
                <a:latin typeface="Arial"/>
                <a:ea typeface="Arial"/>
                <a:cs typeface="Arial"/>
                <a:sym typeface="Arial"/>
              </a:rPr>
              <a:t>You should be able to: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Explain </a:t>
            </a:r>
            <a:r>
              <a:rPr lang="en-GB"/>
              <a:t>advanced controls such as smart stats and pump control units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Identify </a:t>
            </a:r>
            <a:r>
              <a:rPr lang="en-GB"/>
              <a:t>solenoid valves and bypass valves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  <a:buSzPts val="1400"/>
              <a:buNone/>
            </a:pPr>
            <a:r>
              <a:rPr lang="en-GB" b="0" i="0">
                <a:latin typeface="Arial"/>
                <a:ea typeface="Arial"/>
                <a:cs typeface="Arial"/>
                <a:sym typeface="Arial"/>
              </a:rPr>
              <a:t>You might also be able to: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Understand </a:t>
            </a:r>
            <a:r>
              <a:rPr lang="en-GB"/>
              <a:t>safety devices such as overheat and control thermostats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Review </a:t>
            </a:r>
            <a:r>
              <a:rPr lang="en-GB"/>
              <a:t>control siting and manufacturers’ designs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Explore </a:t>
            </a:r>
            <a:r>
              <a:rPr lang="en-GB"/>
              <a:t>zoning and regulation compliance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Smart controls</a:t>
            </a:r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6341742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Smart thermostats connect to Wi-Fi and allow remote control via apps. They use algorithms to learn heating patterns and can optimise energy use.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Some integrate weather data and occupancy sensors. They are increasingly common in modern installations.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  <p:pic>
        <p:nvPicPr>
          <p:cNvPr id="57" name="Google Shape;57;p8"/>
          <p:cNvPicPr preferRelativeResize="0">
            <a:picLocks noChangeAspect="1"/>
          </p:cNvPicPr>
          <p:nvPr/>
        </p:nvPicPr>
        <p:blipFill>
          <a:blip r:embed="rId3"/>
          <a:stretch/>
        </p:blipFill>
        <p:spPr>
          <a:xfrm>
            <a:off x="6839625" y="1800000"/>
            <a:ext cx="5040000" cy="26560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7c66b46008_0_3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control units</a:t>
            </a:r>
          </a:p>
        </p:txBody>
      </p:sp>
      <p:sp>
        <p:nvSpPr>
          <p:cNvPr id="63" name="Google Shape;63;g37c66b46008_0_31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Regulate pump operation separately from boiler.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Prevent continuous running.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Reduce wear and energy use.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Often part of advanced heating packages.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Improve system efficiency.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Question: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should pumps not run continuously when no heating is required?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c66b46008_0_3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Automatic by-pass valves</a:t>
            </a:r>
          </a:p>
        </p:txBody>
      </p:sp>
      <p:sp>
        <p:nvSpPr>
          <p:cNvPr id="69" name="Google Shape;69;g37c66b46008_0_3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277134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Automatic by-pass valves (ABVs) protect pumps and boilers when motorised valves close.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They allow a small flow of water to circulate, preventing pressure build-up. ABVs improve efficiency and prolong pump life.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c66b46008_0_44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Solenoid valves</a:t>
            </a:r>
          </a:p>
        </p:txBody>
      </p:sp>
      <p:sp>
        <p:nvSpPr>
          <p:cNvPr id="76" name="Google Shape;76;g37c66b46008_0_44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7418187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Electrically operated on/off valves.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Used in specialist heating and DHW systems.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Provide rapid shut-off for safety.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Common in industrial or commercial applications.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Controlled by thermostats or sensors.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lvl="0" indent="-3429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i="1" dirty="0"/>
          </a:p>
        </p:txBody>
      </p:sp>
      <p:pic>
        <p:nvPicPr>
          <p:cNvPr id="77" name="Google Shape;77;g37c66b46008_0_44"/>
          <p:cNvPicPr preferRelativeResize="0"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19625" y="1800000"/>
            <a:ext cx="3960000" cy="2972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c66b46008_0_51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Overheat thermostats</a:t>
            </a:r>
          </a:p>
        </p:txBody>
      </p:sp>
      <p:sp>
        <p:nvSpPr>
          <p:cNvPr id="83" name="Google Shape;83;g37c66b46008_0_51"/>
          <p:cNvSpPr txBox="1">
            <a:spLocks noGrp="1"/>
          </p:cNvSpPr>
          <p:nvPr>
            <p:ph type="body" idx="1"/>
          </p:nvPr>
        </p:nvSpPr>
        <p:spPr>
          <a:xfrm>
            <a:off x="359999" y="1800000"/>
            <a:ext cx="10184538" cy="36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Overheat thermostats cut off boiler operation if water temperature rises above safe levels.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Usually set around 90–100°C. 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Provide essential protection against dangerous overheating.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Control thermostats</a:t>
            </a:r>
          </a:p>
        </p:txBody>
      </p:sp>
      <p:sp>
        <p:nvSpPr>
          <p:cNvPr id="91" name="Google Shape;91;p1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700900" cy="3582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Standard thermostats for boiler flow temperature.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Maintain set operating level (typically 70°C but lower on condensing boilers).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Prevent boiler short cycling.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Work with programmers and timers.</a:t>
            </a:r>
            <a:endParaRPr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Ensure stable system operation.</a:t>
            </a:r>
          </a:p>
          <a:p>
            <a:pPr marL="0" indent="0">
              <a:spcAft>
                <a:spcPts val="1200"/>
              </a:spcAft>
              <a:buClr>
                <a:srgbClr val="000000">
                  <a:lumMod val="100000"/>
                </a:srgbClr>
              </a:buClr>
              <a:buSzPct val="100000"/>
              <a:buFont typeface="Arial" panose="020B0604020202020204" pitchFamily="34" charset="0"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Question: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Why do boilers need both control thermostats and overheat thermostats?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FC4421"/>
      </a:accent2>
      <a:accent3>
        <a:srgbClr val="FFFFFF"/>
      </a:accent3>
      <a:accent4>
        <a:srgbClr val="000000"/>
      </a:accent4>
      <a:accent5>
        <a:srgbClr val="DAEDEF"/>
      </a:accent5>
      <a:accent6>
        <a:srgbClr val="FC4421"/>
      </a:accent6>
      <a:hlink>
        <a:srgbClr val="FC4421"/>
      </a:hlink>
      <a:folHlink>
        <a:srgbClr val="FC442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e15224-84b2-4570-bdea-a67bb94d0921" xsi:nil="true"/>
    <lcf76f155ced4ddcb4097134ff3c332f xmlns="7c04300a-231c-4281-9146-a98f6f4a7af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D05C0E7E0E414EB79F81A23986EA6A" ma:contentTypeVersion="11" ma:contentTypeDescription="Create a new document." ma:contentTypeScope="" ma:versionID="a35201a8bc688b2d88f5dbb6e1211090">
  <xsd:schema xmlns:xsd="http://www.w3.org/2001/XMLSchema" xmlns:xs="http://www.w3.org/2001/XMLSchema" xmlns:p="http://schemas.microsoft.com/office/2006/metadata/properties" xmlns:ns2="7c04300a-231c-4281-9146-a98f6f4a7aff" xmlns:ns3="01e15224-84b2-4570-bdea-a67bb94d0921" targetNamespace="http://schemas.microsoft.com/office/2006/metadata/properties" ma:root="true" ma:fieldsID="b4e4d11d21b039030c9a48cd9f3673c2" ns2:_="" ns3:_="">
    <xsd:import namespace="7c04300a-231c-4281-9146-a98f6f4a7aff"/>
    <xsd:import namespace="01e15224-84b2-4570-bdea-a67bb94d09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04300a-231c-4281-9146-a98f6f4a7a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fd004107-dac0-45af-83fb-11757b2c83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e15224-84b2-4570-bdea-a67bb94d092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8a52c73-49a1-4329-875b-4831fc8e3540}" ma:internalName="TaxCatchAll" ma:showField="CatchAllData" ma:web="01e15224-84b2-4570-bdea-a67bb94d09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9787C1-22AF-46B9-B41D-B24D79799DEE}">
  <ds:schemaRefs>
    <ds:schemaRef ds:uri="http://schemas.microsoft.com/office/2006/documentManagement/types"/>
    <ds:schemaRef ds:uri="01e15224-84b2-4570-bdea-a67bb94d0921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7c04300a-231c-4281-9146-a98f6f4a7af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2BAE844-3C0C-46A7-B104-F53DFFD300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04300a-231c-4281-9146-a98f6f4a7aff"/>
    <ds:schemaRef ds:uri="01e15224-84b2-4570-bdea-a67bb94d09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8A2494-BAA3-4D9D-A493-2DB74960497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cdb5124c-a56e-47e1-8444-7a6f9085be98}" enabled="1" method="Standard" siteId="{0b26221c-c008-47b1-94c7-58a0b89761c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1167</Words>
  <Application>Microsoft Office PowerPoint</Application>
  <PresentationFormat>Custom</PresentationFormat>
  <Paragraphs>149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Aptos</vt:lpstr>
      <vt:lpstr>Arial</vt:lpstr>
      <vt:lpstr>inherit</vt:lpstr>
      <vt:lpstr>1_Default Design</vt:lpstr>
      <vt:lpstr>PowerPoint Presentation</vt:lpstr>
      <vt:lpstr>Starter</vt:lpstr>
      <vt:lpstr>Objectives</vt:lpstr>
      <vt:lpstr>Smart controls</vt:lpstr>
      <vt:lpstr>Pump control units</vt:lpstr>
      <vt:lpstr>Automatic by-pass valves</vt:lpstr>
      <vt:lpstr>Solenoid valves</vt:lpstr>
      <vt:lpstr>Overheat thermostats</vt:lpstr>
      <vt:lpstr>Control thermostats</vt:lpstr>
      <vt:lpstr>Tutor demonstration – safety devices</vt:lpstr>
      <vt:lpstr>Student activity – manufacturers’ websites</vt:lpstr>
      <vt:lpstr>Location of controls</vt:lpstr>
      <vt:lpstr>Student discussion – control positioning</vt:lpstr>
      <vt:lpstr>Zoning requirements – part L</vt:lpstr>
      <vt:lpstr>BS 7593:2019 – commissioning &amp; water quality</vt:lpstr>
      <vt:lpstr>Case study – zoned heating</vt:lpstr>
      <vt:lpstr>Knowledge check 1</vt:lpstr>
      <vt:lpstr>Knowledge check 1 – answers</vt:lpstr>
      <vt:lpstr>Practical demonstrations</vt:lpstr>
      <vt:lpstr>Case study – smart control savings</vt:lpstr>
      <vt:lpstr>Knowledge check 2</vt:lpstr>
      <vt:lpstr>Knowledge check 2 – answers</vt:lpstr>
      <vt:lpstr>Student tasks</vt:lpstr>
      <vt:lpstr>Final knowledge check</vt:lpstr>
      <vt:lpstr>Final knowledge check – answers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Mark Thirlwell</dc:creator>
  <cp:lastModifiedBy>John, Catherine</cp:lastModifiedBy>
  <cp:revision>1</cp:revision>
  <dcterms:created xsi:type="dcterms:W3CDTF">2025-04-15T10:44:23Z</dcterms:created>
  <dcterms:modified xsi:type="dcterms:W3CDTF">2025-10-29T10:54:38Z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666724-00ca-41b5-b6fa-015eacb44368_Enabled">
    <vt:lpwstr>true</vt:lpwstr>
  </property>
  <property fmtid="{D5CDD505-2E9C-101B-9397-08002B2CF9AE}" pid="3" name="MSIP_Label_a3666724-00ca-41b5-b6fa-015eacb44368_SetDate">
    <vt:lpwstr>2025-04-10T10:14:23Z</vt:lpwstr>
  </property>
  <property fmtid="{D5CDD505-2E9C-101B-9397-08002B2CF9AE}" pid="4" name="MSIP_Label_a3666724-00ca-41b5-b6fa-015eacb44368_Method">
    <vt:lpwstr>Privileged</vt:lpwstr>
  </property>
  <property fmtid="{D5CDD505-2E9C-101B-9397-08002B2CF9AE}" pid="5" name="MSIP_Label_a3666724-00ca-41b5-b6fa-015eacb44368_Name">
    <vt:lpwstr>Internal</vt:lpwstr>
  </property>
  <property fmtid="{D5CDD505-2E9C-101B-9397-08002B2CF9AE}" pid="6" name="MSIP_Label_a3666724-00ca-41b5-b6fa-015eacb44368_SiteId">
    <vt:lpwstr>b6d3492e-0aa1-4a60-840d-b706a96e670d</vt:lpwstr>
  </property>
  <property fmtid="{D5CDD505-2E9C-101B-9397-08002B2CF9AE}" pid="7" name="MSIP_Label_a3666724-00ca-41b5-b6fa-015eacb44368_ActionId">
    <vt:lpwstr>e858918b-4881-4444-b984-9dbe2495d330</vt:lpwstr>
  </property>
  <property fmtid="{D5CDD505-2E9C-101B-9397-08002B2CF9AE}" pid="8" name="MSIP_Label_a3666724-00ca-41b5-b6fa-015eacb44368_ContentBits">
    <vt:lpwstr>1</vt:lpwstr>
  </property>
  <property fmtid="{D5CDD505-2E9C-101B-9397-08002B2CF9AE}" pid="9" name="MSIP_Label_a3666724-00ca-41b5-b6fa-015eacb44368_Tag">
    <vt:lpwstr>10, 0, 1, 1</vt:lpwstr>
  </property>
  <property fmtid="{D5CDD505-2E9C-101B-9397-08002B2CF9AE}" pid="10" name="ContentTypeId">
    <vt:lpwstr>0x010100CDD05C0E7E0E414EB79F81A23986EA6A</vt:lpwstr>
  </property>
  <property fmtid="{D5CDD505-2E9C-101B-9397-08002B2CF9AE}" pid="11" name="MediaServiceImageTags">
    <vt:lpwstr/>
  </property>
</Properties>
</file>